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6B4CF8-CDAF-4F53-A0BA-ABA1233A1E0E}" type="datetimeFigureOut">
              <a:rPr lang="en-US" smtClean="0"/>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B4CF8-CDAF-4F53-A0BA-ABA1233A1E0E}" type="datetimeFigureOut">
              <a:rPr lang="en-US" smtClean="0"/>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B4CF8-CDAF-4F53-A0BA-ABA1233A1E0E}" type="datetimeFigureOut">
              <a:rPr lang="en-US" smtClean="0"/>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B4CF8-CDAF-4F53-A0BA-ABA1233A1E0E}" type="datetimeFigureOut">
              <a:rPr lang="en-US" smtClean="0"/>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6B4CF8-CDAF-4F53-A0BA-ABA1233A1E0E}" type="datetimeFigureOut">
              <a:rPr lang="en-US" smtClean="0"/>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6B4CF8-CDAF-4F53-A0BA-ABA1233A1E0E}" type="datetimeFigureOut">
              <a:rPr lang="en-US" smtClean="0"/>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6B4CF8-CDAF-4F53-A0BA-ABA1233A1E0E}" type="datetimeFigureOut">
              <a:rPr lang="en-US" smtClean="0"/>
              <a:t>4/6/2011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6B4CF8-CDAF-4F53-A0BA-ABA1233A1E0E}" type="datetimeFigureOut">
              <a:rPr lang="en-US" smtClean="0"/>
              <a:t>4/6/2011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B4CF8-CDAF-4F53-A0BA-ABA1233A1E0E}" type="datetimeFigureOut">
              <a:rPr lang="en-US" smtClean="0"/>
              <a:t>4/6/2011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B4CF8-CDAF-4F53-A0BA-ABA1233A1E0E}" type="datetimeFigureOut">
              <a:rPr lang="en-US" smtClean="0"/>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B4CF8-CDAF-4F53-A0BA-ABA1233A1E0E}" type="datetimeFigureOut">
              <a:rPr lang="en-US" smtClean="0"/>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3047A-CD98-48BF-80B8-282A68A4E75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B4CF8-CDAF-4F53-A0BA-ABA1233A1E0E}" type="datetimeFigureOut">
              <a:rPr lang="en-US" smtClean="0"/>
              <a:t>4/6/2011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B3047A-CD98-48BF-80B8-282A68A4E7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FF0000"/>
                </a:solidFill>
              </a:rPr>
              <a:t>Hey, it’s </a:t>
            </a:r>
            <a:r>
              <a:rPr lang="en-US" dirty="0" err="1" smtClean="0">
                <a:solidFill>
                  <a:srgbClr val="FF0000"/>
                </a:solidFill>
              </a:rPr>
              <a:t>ya</a:t>
            </a:r>
            <a:r>
              <a:rPr lang="en-US" dirty="0" smtClean="0">
                <a:solidFill>
                  <a:srgbClr val="FF0000"/>
                </a:solidFill>
              </a:rPr>
              <a:t> girl </a:t>
            </a:r>
            <a:r>
              <a:rPr lang="en-US" dirty="0" err="1" smtClean="0">
                <a:solidFill>
                  <a:srgbClr val="FF0000"/>
                </a:solidFill>
              </a:rPr>
              <a:t>Bri</a:t>
            </a:r>
            <a:r>
              <a:rPr lang="en-US" dirty="0" smtClean="0">
                <a:solidFill>
                  <a:srgbClr val="FF0000"/>
                </a:solidFill>
              </a:rPr>
              <a:t> here. And we’re </a:t>
            </a:r>
            <a:r>
              <a:rPr lang="en-US" dirty="0" err="1" smtClean="0">
                <a:solidFill>
                  <a:srgbClr val="FF0000"/>
                </a:solidFill>
              </a:rPr>
              <a:t>shootin</a:t>
            </a:r>
            <a:r>
              <a:rPr lang="en-US" dirty="0" smtClean="0">
                <a:solidFill>
                  <a:srgbClr val="FF0000"/>
                </a:solidFill>
              </a:rPr>
              <a:t> the breeze about one of the most exciting topics of the year: Prom!</a:t>
            </a:r>
            <a:endParaRPr lang="en-US" dirty="0">
              <a:solidFill>
                <a:srgbClr val="FF0000"/>
              </a:solidFill>
            </a:endParaRPr>
          </a:p>
        </p:txBody>
      </p:sp>
      <p:sp>
        <p:nvSpPr>
          <p:cNvPr id="3" name="Subtitle 2"/>
          <p:cNvSpPr>
            <a:spLocks noGrp="1"/>
          </p:cNvSpPr>
          <p:nvPr>
            <p:ph type="subTitle" idx="1"/>
          </p:nvPr>
        </p:nvSpPr>
        <p:spPr/>
        <p:txBody>
          <a:bodyPr/>
          <a:lstStyle/>
          <a:p>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lstStyle/>
          <a:p>
            <a:pPr marL="342900" lvl="1" indent="-342900">
              <a:buFont typeface="Arial" pitchFamily="34" charset="0"/>
              <a:buChar char="•"/>
            </a:pPr>
            <a:r>
              <a:rPr lang="en-US" sz="6600" dirty="0" smtClean="0"/>
              <a:t>The 1980’sand 90’s saw an increase in money from the economy, and prom became a huge hit once again.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553200"/>
          </a:xfrm>
        </p:spPr>
        <p:txBody>
          <a:bodyPr>
            <a:normAutofit lnSpcReduction="10000"/>
          </a:bodyPr>
          <a:lstStyle/>
          <a:p>
            <a:pPr lvl="0"/>
            <a:r>
              <a:rPr lang="en-US" sz="5400" dirty="0"/>
              <a:t>As cultural morels have changed, so has the prom, </a:t>
            </a:r>
            <a:r>
              <a:rPr lang="en-US" sz="5400" dirty="0" smtClean="0"/>
              <a:t>while going </a:t>
            </a:r>
            <a:r>
              <a:rPr lang="en-US" sz="5400" dirty="0"/>
              <a:t>stag once </a:t>
            </a:r>
            <a:r>
              <a:rPr lang="en-US" sz="5400" dirty="0" smtClean="0"/>
              <a:t>was </a:t>
            </a:r>
            <a:r>
              <a:rPr lang="en-US" sz="5400" dirty="0"/>
              <a:t>social </a:t>
            </a:r>
            <a:r>
              <a:rPr lang="en-US" sz="5400" dirty="0" smtClean="0"/>
              <a:t>suicide, </a:t>
            </a:r>
            <a:r>
              <a:rPr lang="en-US" sz="5400" dirty="0"/>
              <a:t>Now it’s part of the norm, </a:t>
            </a:r>
            <a:r>
              <a:rPr lang="en-US" sz="5400" dirty="0" smtClean="0"/>
              <a:t>with some </a:t>
            </a:r>
            <a:r>
              <a:rPr lang="en-US" sz="5400" dirty="0"/>
              <a:t>kids attending by themselves or with groups of their friends.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Autofit/>
          </a:bodyPr>
          <a:lstStyle/>
          <a:p>
            <a:pPr lvl="0"/>
            <a:r>
              <a:rPr lang="en-US" sz="6000" dirty="0" smtClean="0"/>
              <a:t>In 1994, an Alabama school principal was sued for threatening to cancel the prom if interracial couples attended.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a:bodyPr>
          <a:lstStyle/>
          <a:p>
            <a:r>
              <a:rPr lang="en-US" sz="5400" dirty="0" smtClean="0"/>
              <a:t>And despite the two South Dakota boys who in 1979 became one of the first known same-sex couples to openly attend a prom, some schools still have anti-gay bans in place.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rmAutofit/>
          </a:bodyPr>
          <a:lstStyle/>
          <a:p>
            <a:pPr lvl="0"/>
            <a:r>
              <a:rPr lang="en-US" sz="6000" dirty="0" smtClean="0"/>
              <a:t>Also, i</a:t>
            </a:r>
            <a:r>
              <a:rPr lang="en-US" sz="6000" dirty="0" smtClean="0"/>
              <a:t>n April, a Mississippi school district canceled its prom rather than allow a student to bring her girlfriend as her date.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29400"/>
          </a:xfrm>
        </p:spPr>
        <p:style>
          <a:lnRef idx="2">
            <a:schemeClr val="accent6"/>
          </a:lnRef>
          <a:fillRef idx="1">
            <a:schemeClr val="lt1"/>
          </a:fillRef>
          <a:effectRef idx="0">
            <a:schemeClr val="accent6"/>
          </a:effectRef>
          <a:fontRef idx="minor">
            <a:schemeClr val="dk1"/>
          </a:fontRef>
        </p:style>
        <p:txBody>
          <a:bodyPr/>
          <a:lstStyle/>
          <a:p>
            <a:pPr lvl="0"/>
            <a:r>
              <a:rPr lang="en-US" sz="3600" dirty="0" smtClean="0"/>
              <a:t>While early versions of prom were not widely viewed as a big deal, they have become something that is looked forward to by almost every high school junior or senior in America. It is a fact that is has become a pinnacle of a girl or boy’s high school life, a hallmark moment, following only after a person’s high school graduation. So be sure to have that special night be perfect for you. (:</a:t>
            </a:r>
            <a:endParaRPr lang="en-US" sz="3600"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4525963"/>
          </a:xfrm>
        </p:spPr>
        <p:txBody>
          <a:bodyPr>
            <a:noAutofit/>
          </a:bodyPr>
          <a:lstStyle/>
          <a:p>
            <a:r>
              <a:rPr lang="en-US" sz="6000" dirty="0" smtClean="0"/>
              <a:t>That’s all we have for today. I’m Brianna, and thanks for </a:t>
            </a:r>
            <a:r>
              <a:rPr lang="en-US" sz="6000" dirty="0" err="1" smtClean="0"/>
              <a:t>shootin</a:t>
            </a:r>
            <a:r>
              <a:rPr lang="en-US" sz="6000" dirty="0" smtClean="0"/>
              <a:t> the breeze with me about prom. See </a:t>
            </a:r>
            <a:r>
              <a:rPr lang="en-US" sz="6000" dirty="0" err="1" smtClean="0"/>
              <a:t>ya</a:t>
            </a:r>
            <a:r>
              <a:rPr lang="en-US" sz="6000" dirty="0" smtClean="0"/>
              <a:t>. (:</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229600" cy="1143000"/>
          </a:xfrm>
        </p:spPr>
        <p:txBody>
          <a:bodyPr>
            <a:noAutofit/>
          </a:bodyPr>
          <a:lstStyle/>
          <a:p>
            <a:r>
              <a:rPr lang="en-US" sz="6000" dirty="0" smtClean="0">
                <a:solidFill>
                  <a:srgbClr val="FF0000"/>
                </a:solidFill>
              </a:rPr>
              <a:t>Did you know the United States and Canada are the only two countries with the idea of prom?</a:t>
            </a:r>
            <a:endParaRPr lang="en-US" sz="6000" dirty="0">
              <a:solidFill>
                <a:srgbClr val="FF0000"/>
              </a:solidFill>
            </a:endParaRPr>
          </a:p>
        </p:txBody>
      </p:sp>
      <p:sp>
        <p:nvSpPr>
          <p:cNvPr id="3" name="Content Placeholder 2"/>
          <p:cNvSpPr>
            <a:spLocks noGrp="1"/>
          </p:cNvSpPr>
          <p:nvPr>
            <p:ph idx="1"/>
          </p:nvPr>
        </p:nvSpPr>
        <p:spPr>
          <a:xfrm>
            <a:off x="609600" y="3352800"/>
            <a:ext cx="8229600" cy="4525963"/>
          </a:xfrm>
        </p:spPr>
        <p:txBody>
          <a:bodyPr>
            <a:normAutofit/>
          </a:bodyPr>
          <a:lstStyle/>
          <a:p>
            <a:r>
              <a:rPr lang="en-US" sz="5400" dirty="0" smtClean="0"/>
              <a:t>Prom has an intricate history in the United States, but do you know it’s history here?</a:t>
            </a:r>
            <a:endParaRPr lang="en-US" sz="5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rmAutofit fontScale="55000" lnSpcReduction="20000"/>
          </a:bodyPr>
          <a:lstStyle/>
          <a:p>
            <a:pPr lvl="0"/>
            <a:r>
              <a:rPr lang="en-US" sz="10900" dirty="0">
                <a:solidFill>
                  <a:srgbClr val="FF0000"/>
                </a:solidFill>
              </a:rPr>
              <a:t>The term “prom” comes from the word “promenade,” meaning a march of guests into a ballroom to announce the beginning of a formal event or ball</a:t>
            </a:r>
            <a:r>
              <a:rPr lang="en-US" sz="10900" dirty="0" smtClean="0">
                <a:solidFill>
                  <a:srgbClr val="FF0000"/>
                </a:solidFill>
              </a:rPr>
              <a:t>.</a:t>
            </a:r>
          </a:p>
          <a:p>
            <a:pPr lvl="0"/>
            <a:endParaRPr lang="en-US" dirty="0">
              <a:solidFill>
                <a:srgbClr val="FF0000"/>
              </a:solidFill>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rmAutofit fontScale="40000" lnSpcReduction="20000"/>
          </a:bodyPr>
          <a:lstStyle/>
          <a:p>
            <a:r>
              <a:rPr lang="en-US" sz="15000" dirty="0" smtClean="0"/>
              <a:t>While high school yearbooks did not include pictures of proms until the 1930’s or 40’s, historians believe prom existed in colleges since the 1800’s.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47500" lnSpcReduction="20000"/>
          </a:bodyPr>
          <a:lstStyle/>
          <a:p>
            <a:r>
              <a:rPr lang="en-US" sz="10500" dirty="0" smtClean="0">
                <a:solidFill>
                  <a:srgbClr val="FF0000"/>
                </a:solidFill>
              </a:rPr>
              <a:t>Early prom’s were meant to emulate Debutante balls, were women in white dresses were escorted into a grand hall by men in white gloves. This was meant to officially introduce them into the social dating scene and signify the becoming of a woman.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rmAutofit fontScale="92500" lnSpcReduction="10000"/>
          </a:bodyPr>
          <a:lstStyle/>
          <a:p>
            <a:pPr lvl="0"/>
            <a:r>
              <a:rPr lang="en-US" sz="6000" dirty="0">
                <a:solidFill>
                  <a:srgbClr val="FF0000"/>
                </a:solidFill>
              </a:rPr>
              <a:t>Junior and senior proms </a:t>
            </a:r>
            <a:r>
              <a:rPr lang="en-US" sz="6000" dirty="0" smtClean="0">
                <a:solidFill>
                  <a:srgbClr val="FF0000"/>
                </a:solidFill>
              </a:rPr>
              <a:t>were usually held in </a:t>
            </a:r>
            <a:r>
              <a:rPr lang="en-US" sz="6000" dirty="0">
                <a:solidFill>
                  <a:srgbClr val="FF0000"/>
                </a:solidFill>
              </a:rPr>
              <a:t>hotel ballrooms or country </a:t>
            </a:r>
            <a:r>
              <a:rPr lang="en-US" sz="6000" dirty="0" smtClean="0">
                <a:solidFill>
                  <a:srgbClr val="FF0000"/>
                </a:solidFill>
              </a:rPr>
              <a:t>clubs. The school gym were the sophomore and freshman dances were held was no longer acceptable.</a:t>
            </a:r>
            <a:endParaRPr lang="en-US" sz="6000" dirty="0">
              <a:solidFill>
                <a:srgbClr val="FF0000"/>
              </a:solidFill>
            </a:endParaRPr>
          </a:p>
          <a:p>
            <a:pPr lvl="0"/>
            <a:endParaRPr lang="en-US" dirty="0">
              <a:solidFill>
                <a:srgbClr val="FF0000"/>
              </a:solidFill>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lstStyle/>
          <a:p>
            <a:pPr lvl="0"/>
            <a:r>
              <a:rPr lang="en-US" sz="4800" dirty="0" smtClean="0"/>
              <a:t>Prom became the ultimate popularity contest, with people wanting to be the best dressed or have the fanciest ride to prom. Becoming “prom queen” was the ultimate mark of popularity and winning best couple at prom signified you had the best date.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rmAutofit/>
          </a:bodyPr>
          <a:lstStyle/>
          <a:p>
            <a:pPr marL="342900" lvl="1" indent="-342900">
              <a:buFont typeface="Arial" pitchFamily="34" charset="0"/>
              <a:buChar char="•"/>
            </a:pPr>
            <a:r>
              <a:rPr lang="en-US" sz="4400" dirty="0"/>
              <a:t>In the early 1900’s, prom was a simple tea dance where high school seniors wore their Sunday best.</a:t>
            </a:r>
          </a:p>
          <a:p>
            <a:pPr marL="342900" lvl="1" indent="-342900">
              <a:buFont typeface="Arial" pitchFamily="34" charset="0"/>
              <a:buChar char="•"/>
            </a:pPr>
            <a:r>
              <a:rPr lang="en-US" sz="4400" dirty="0"/>
              <a:t>In the 1920’s and 30’s, prom expanded into an annual class banquet were students wore party clothes and danced afterwards</a:t>
            </a:r>
            <a:r>
              <a:rPr lang="en-US" sz="4400" dirty="0" smtClean="0"/>
              <a:t>.</a:t>
            </a:r>
            <a:endParaRPr lang="en-US"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rmAutofit/>
          </a:bodyPr>
          <a:lstStyle/>
          <a:p>
            <a:pPr marL="342900" lvl="1" indent="-342900">
              <a:buFont typeface="Arial" pitchFamily="34" charset="0"/>
              <a:buChar char="•"/>
            </a:pPr>
            <a:r>
              <a:rPr lang="en-US" sz="4000" dirty="0" smtClean="0"/>
              <a:t>During the 1950’s, proms became more extravagant, bearing resemblance to the proms we have today.</a:t>
            </a:r>
          </a:p>
          <a:p>
            <a:pPr marL="342900" lvl="1" indent="-342900">
              <a:buFont typeface="Arial" pitchFamily="34" charset="0"/>
              <a:buChar char="•"/>
            </a:pPr>
            <a:r>
              <a:rPr lang="en-US" sz="4000" dirty="0" smtClean="0"/>
              <a:t>The 1960’s and 70’s were a falling point for prom, with more teenagers being more interested in rallying for anti war and civil rights than conforming to something their grandparents had once attended.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582</Words>
  <Application>Microsoft Office PowerPoint</Application>
  <PresentationFormat>On-screen Show (4:3)</PresentationFormat>
  <Paragraphs>20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Hey, it’s ya girl Bri here. And we’re shootin the breeze about one of the most exciting topics of the year: Prom!</vt:lpstr>
      <vt:lpstr>Did you know the United States and Canada are the only two countries with the idea of prom?</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CREC-MLC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Hey, it’s ya girl Bri here. And we’re shootin the breeze about one of the most exciting topics of the year: Prom!</dc:title>
  <dc:creator>Lenovo User</dc:creator>
  <cp:lastModifiedBy>Lenovo User</cp:lastModifiedBy>
  <cp:revision>5</cp:revision>
  <dcterms:created xsi:type="dcterms:W3CDTF">2011-04-06T14:40:33Z</dcterms:created>
  <dcterms:modified xsi:type="dcterms:W3CDTF">2011-04-06T15:05:22Z</dcterms:modified>
</cp:coreProperties>
</file>